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1" r:id="rId5"/>
    <p:sldId id="260" r:id="rId6"/>
    <p:sldId id="262" r:id="rId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C1C1C"/>
    <a:srgbClr val="1D1D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782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g>
</file>

<file path=ppt/media/image5.jpg>
</file>

<file path=ppt/media/image6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45518E-58F3-6E75-7BDC-B13DCDC7CA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B665589-8299-76DE-83F1-B647123652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84D5233-3235-67B1-CAA6-3C3311AD30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A5F2E-3D38-4CB8-9CF1-9B037A1D230C}" type="datetimeFigureOut">
              <a:rPr lang="pt-BR" smtClean="0"/>
              <a:t>09/06/2023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FC44474-3B66-FC11-9DC8-E309472E81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BC3F366-298F-DBA2-C57B-FDFC579B5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BC10-74B8-41A1-9D9E-CD8DFC4C40E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49808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cover/>
      </p:transition>
    </mc:Choice>
    <mc:Fallback xmlns="">
      <p:transition>
        <p:cover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4E46D4-8C58-C051-5159-D76BE35FB9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7E60F1B-6BF7-F52C-B31B-CE2C25DD4D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52E4D75-C9D8-8603-B10C-B4DE9CC901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A5F2E-3D38-4CB8-9CF1-9B037A1D230C}" type="datetimeFigureOut">
              <a:rPr lang="pt-BR" smtClean="0"/>
              <a:t>09/06/2023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40316E0-830E-76B4-E05A-765D9310F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37BC36C-69F4-D73E-8F67-4032C331C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BC10-74B8-41A1-9D9E-CD8DFC4C40E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93281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cover/>
      </p:transition>
    </mc:Choice>
    <mc:Fallback xmlns="">
      <p:transition>
        <p:cover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FEA8A16-6970-6E3A-3CF3-4603F9E7C5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CBAC32F-D086-F620-48EA-723F98CB5A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28222A2-5B55-F1B4-8A05-E5A39EA8C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A5F2E-3D38-4CB8-9CF1-9B037A1D230C}" type="datetimeFigureOut">
              <a:rPr lang="pt-BR" smtClean="0"/>
              <a:t>09/06/2023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2FBF278-4957-0E0A-93E3-3A85AA6A0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B26266F-34BE-6FAB-8D2E-0C2FE299C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BC10-74B8-41A1-9D9E-CD8DFC4C40E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58612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cover/>
      </p:transition>
    </mc:Choice>
    <mc:Fallback xmlns="">
      <p:transition>
        <p:cover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A9AE19-1E25-CD36-9500-2CFE8A8A2B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04F890F-7172-3794-1071-66B453187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180912C-E514-F5EE-76EE-4C01637464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A5F2E-3D38-4CB8-9CF1-9B037A1D230C}" type="datetimeFigureOut">
              <a:rPr lang="pt-BR" smtClean="0"/>
              <a:t>09/06/2023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A12B81E-3EF5-3A8A-DB73-2F43A9513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60DC3E3-AB61-FDD3-827B-D1FB2CB8C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BC10-74B8-41A1-9D9E-CD8DFC4C40E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42150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cover/>
      </p:transition>
    </mc:Choice>
    <mc:Fallback xmlns="">
      <p:transition>
        <p:cover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31A704-CAF8-F366-DB0D-6C9B648835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FAF780B-FA40-DEAF-A82D-2F81B5F6A8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DDC6990-1807-3C05-41FC-87B388C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A5F2E-3D38-4CB8-9CF1-9B037A1D230C}" type="datetimeFigureOut">
              <a:rPr lang="pt-BR" smtClean="0"/>
              <a:t>09/06/2023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D47AE6F-E9B5-4E51-A72A-7DF615F098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C9D4646-42E2-98F7-45D9-22BF310ED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BC10-74B8-41A1-9D9E-CD8DFC4C40E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20040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cover/>
      </p:transition>
    </mc:Choice>
    <mc:Fallback xmlns="">
      <p:transition>
        <p:cover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AFA204-1952-1571-D850-045FFCEC6E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0F68E74-A1A3-BB27-1724-13E134CEF8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B6C3A66-AD97-F146-2CEC-EDBD29EBD1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8AB21D4-E05E-E172-9626-6A3B2D86B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A5F2E-3D38-4CB8-9CF1-9B037A1D230C}" type="datetimeFigureOut">
              <a:rPr lang="pt-BR" smtClean="0"/>
              <a:t>09/06/2023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B9901E9-9038-3722-BC7A-463BE7B10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3B9C765-DEAA-FAE8-7C0D-B126F964A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BC10-74B8-41A1-9D9E-CD8DFC4C40E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1058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cover/>
      </p:transition>
    </mc:Choice>
    <mc:Fallback xmlns="">
      <p:transition>
        <p:cover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24CF65-D7B6-7D56-FD3A-3AFBD8E490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3F0612D-9E3C-8A16-0FD9-170CF203A2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46FF385-17E9-EB09-2B49-6EBB63B1DD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B14F850-D384-31E7-9F83-74D1FAF35D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D1C7BC9C-66E4-4D00-A36B-49916D3897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8A2BA87E-EE47-B74B-7F7A-E60220DF9A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A5F2E-3D38-4CB8-9CF1-9B037A1D230C}" type="datetimeFigureOut">
              <a:rPr lang="pt-BR" smtClean="0"/>
              <a:t>09/06/2023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32F99A43-9333-668C-0D8D-C36D51FE18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471BF7AB-40F0-3D80-EA0A-59C5048E0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BC10-74B8-41A1-9D9E-CD8DFC4C40E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3552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cover/>
      </p:transition>
    </mc:Choice>
    <mc:Fallback xmlns="">
      <p:transition>
        <p:cover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897C80-14EE-5996-89D4-CF2DA66F6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C06D8567-67CF-2FB1-6906-EC67009DBD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A5F2E-3D38-4CB8-9CF1-9B037A1D230C}" type="datetimeFigureOut">
              <a:rPr lang="pt-BR" smtClean="0"/>
              <a:t>09/06/2023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C2D2B27D-54FD-EA04-3563-4A0ECE8E87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6806BA87-633B-C6B2-0DAA-B18DC3F11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BC10-74B8-41A1-9D9E-CD8DFC4C40E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17243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cover/>
      </p:transition>
    </mc:Choice>
    <mc:Fallback xmlns="">
      <p:transition>
        <p:cover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86E99820-80C5-0184-2A92-8F035B186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A5F2E-3D38-4CB8-9CF1-9B037A1D230C}" type="datetimeFigureOut">
              <a:rPr lang="pt-BR" smtClean="0"/>
              <a:t>09/06/2023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754804F3-89D5-7559-05E0-08FA6F664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C99B6E9E-1075-56A3-7549-04337752D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BC10-74B8-41A1-9D9E-CD8DFC4C40E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76115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cover/>
      </p:transition>
    </mc:Choice>
    <mc:Fallback xmlns="">
      <p:transition>
        <p:cover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967FC2-7AE4-E817-D604-BEC248C27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678684C-69D2-D3FB-7070-3C516A7191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DA4D81E-8D2F-4FBD-DF7A-4699C8EA21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DE191E5-5624-5436-952C-76E7EEC76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A5F2E-3D38-4CB8-9CF1-9B037A1D230C}" type="datetimeFigureOut">
              <a:rPr lang="pt-BR" smtClean="0"/>
              <a:t>09/06/2023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653793F-33D3-873D-26D5-804FC9199B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55EA6E3-3B84-1137-1A32-8D43B6DCE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BC10-74B8-41A1-9D9E-CD8DFC4C40E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1150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cover/>
      </p:transition>
    </mc:Choice>
    <mc:Fallback xmlns="">
      <p:transition>
        <p:cover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FBCF25-829E-8353-52CB-6C6082631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959D7A4D-4A1E-7763-47B8-AC5744F48E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8EBEC16-85B1-A0C0-4C32-B43EC50D11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7343673-AF11-C1D7-9F7E-3BC032318A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A5F2E-3D38-4CB8-9CF1-9B037A1D230C}" type="datetimeFigureOut">
              <a:rPr lang="pt-BR" smtClean="0"/>
              <a:t>09/06/2023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741C3C2-3BF3-A26C-4A8C-7FFF7FA15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91951AD-C2AD-D5CD-93F6-CC166D2EB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BC10-74B8-41A1-9D9E-CD8DFC4C40E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9813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cover/>
      </p:transition>
    </mc:Choice>
    <mc:Fallback xmlns="">
      <p:transition>
        <p:cover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63493044-CEE3-BC67-E7C1-549F89CA3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DEF3C06-766B-32BE-B1A0-576389E20B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EA6869A-FD43-02AF-E013-5D1CC03533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BA5F2E-3D38-4CB8-9CF1-9B037A1D230C}" type="datetimeFigureOut">
              <a:rPr lang="pt-BR" smtClean="0"/>
              <a:t>09/06/2023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2D04FC3-A7B0-B05D-D777-93BCAD8BA6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0D36496-86D5-BF78-6306-BE90E204B7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A9BC10-74B8-41A1-9D9E-CD8DFC4C40E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9363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450">
        <p:cover/>
      </p:transition>
    </mc:Choice>
    <mc:Fallback xmlns="">
      <p:transition>
        <p:cover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video" Target="NULL" TargetMode="External"/><Relationship Id="rId7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1.xml"/><Relationship Id="rId4" Type="http://schemas.microsoft.com/office/2007/relationships/media" Target="../media/media2.mp4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1C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0D84416F-F6E3-CDB4-B25A-A11BF7640447}"/>
              </a:ext>
            </a:extLst>
          </p:cNvPr>
          <p:cNvSpPr/>
          <p:nvPr/>
        </p:nvSpPr>
        <p:spPr>
          <a:xfrm>
            <a:off x="196645" y="189271"/>
            <a:ext cx="11798710" cy="6479458"/>
          </a:xfrm>
          <a:prstGeom prst="roundRect">
            <a:avLst>
              <a:gd name="adj" fmla="val 3607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8B0C9E16-65BC-9004-5BF9-4B9C96830D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1" b="231"/>
          <a:stretch/>
        </p:blipFill>
        <p:spPr>
          <a:xfrm>
            <a:off x="7964128" y="449826"/>
            <a:ext cx="3643947" cy="5900845"/>
          </a:xfrm>
          <a:prstGeom prst="roundRect">
            <a:avLst>
              <a:gd name="adj" fmla="val 6750"/>
            </a:avLst>
          </a:prstGeom>
          <a:effectLst>
            <a:outerShdw blurRad="127000" algn="ctr" rotWithShape="0">
              <a:srgbClr val="1C1C1C"/>
            </a:outerShdw>
          </a:effectLst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F84BDD72-369E-2107-ED8B-E2956284BFF6}"/>
              </a:ext>
            </a:extLst>
          </p:cNvPr>
          <p:cNvSpPr txBox="1"/>
          <p:nvPr/>
        </p:nvSpPr>
        <p:spPr>
          <a:xfrm>
            <a:off x="1740310" y="1976284"/>
            <a:ext cx="5456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E10BAA4F-DFBB-0CD3-2BEA-1B7FB349A989}"/>
              </a:ext>
            </a:extLst>
          </p:cNvPr>
          <p:cNvSpPr txBox="1"/>
          <p:nvPr/>
        </p:nvSpPr>
        <p:spPr>
          <a:xfrm>
            <a:off x="491613" y="771888"/>
            <a:ext cx="74725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>
                <a:solidFill>
                  <a:schemeClr val="bg1">
                    <a:lumMod val="85000"/>
                  </a:schemeClr>
                </a:solidFill>
              </a:rPr>
              <a:t>O que é Celeste?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93CF1281-BAF4-FC0F-6318-EF5055DEA3CF}"/>
              </a:ext>
            </a:extLst>
          </p:cNvPr>
          <p:cNvSpPr txBox="1"/>
          <p:nvPr/>
        </p:nvSpPr>
        <p:spPr>
          <a:xfrm>
            <a:off x="762000" y="2160950"/>
            <a:ext cx="693174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Um dos melhores jogos de plataforma já feitos.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Escalar uma montanha para vencer seus medos.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Você é seu próprio inimigo.</a:t>
            </a:r>
          </a:p>
          <a:p>
            <a:endParaRPr lang="pt-BR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A guerra da arte.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O caminho de Santiago.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0329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1C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0D84416F-F6E3-CDB4-B25A-A11BF7640447}"/>
              </a:ext>
            </a:extLst>
          </p:cNvPr>
          <p:cNvSpPr/>
          <p:nvPr/>
        </p:nvSpPr>
        <p:spPr>
          <a:xfrm>
            <a:off x="196645" y="189271"/>
            <a:ext cx="11798710" cy="6479458"/>
          </a:xfrm>
          <a:prstGeom prst="roundRect">
            <a:avLst>
              <a:gd name="adj" fmla="val 3607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5" name="iniciante">
            <a:hlinkClick r:id="" action="ppaction://media"/>
            <a:extLst>
              <a:ext uri="{FF2B5EF4-FFF2-40B4-BE49-F238E27FC236}">
                <a16:creationId xmlns:a16="http://schemas.microsoft.com/office/drawing/2014/main" id="{71AA25FA-19A8-3B49-2127-864EE231BF9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29753" y="2472152"/>
            <a:ext cx="4656650" cy="2619471"/>
          </a:xfrm>
          <a:prstGeom prst="roundRect">
            <a:avLst>
              <a:gd name="adj" fmla="val 7659"/>
            </a:avLst>
          </a:prstGeom>
          <a:effectLst>
            <a:outerShdw blurRad="127000" algn="ctr" rotWithShape="0">
              <a:srgbClr val="1C1C1C"/>
            </a:outerShdw>
          </a:effectLst>
        </p:spPr>
      </p:pic>
      <p:pic>
        <p:nvPicPr>
          <p:cNvPr id="7" name="wr">
            <a:hlinkClick r:id="" action="ppaction://media"/>
            <a:extLst>
              <a:ext uri="{FF2B5EF4-FFF2-40B4-BE49-F238E27FC236}">
                <a16:creationId xmlns:a16="http://schemas.microsoft.com/office/drawing/2014/main" id="{E8F9728B-BCEB-A2C5-A69B-D3CC74BEA959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>
                  <p14:trim end="13712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764592" y="2472152"/>
            <a:ext cx="4656650" cy="2619472"/>
          </a:xfrm>
          <a:prstGeom prst="roundRect">
            <a:avLst>
              <a:gd name="adj" fmla="val 6908"/>
            </a:avLst>
          </a:prstGeom>
          <a:effectLst>
            <a:outerShdw blurRad="127000" algn="ctr" rotWithShape="0">
              <a:srgbClr val="1C1C1C"/>
            </a:outerShdw>
          </a:effectLst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60552F89-3F8B-0E19-D2BF-E046CFF2AC43}"/>
              </a:ext>
            </a:extLst>
          </p:cNvPr>
          <p:cNvSpPr txBox="1"/>
          <p:nvPr/>
        </p:nvSpPr>
        <p:spPr>
          <a:xfrm>
            <a:off x="859251" y="1688377"/>
            <a:ext cx="46271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dirty="0">
                <a:solidFill>
                  <a:schemeClr val="bg1">
                    <a:lumMod val="85000"/>
                  </a:schemeClr>
                </a:solidFill>
              </a:rPr>
              <a:t>Iniciante: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E77FC5A8-3DEE-0A71-770A-2B1A79D5ED4F}"/>
              </a:ext>
            </a:extLst>
          </p:cNvPr>
          <p:cNvSpPr txBox="1"/>
          <p:nvPr/>
        </p:nvSpPr>
        <p:spPr>
          <a:xfrm>
            <a:off x="6764592" y="1688377"/>
            <a:ext cx="46566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dirty="0" err="1">
                <a:solidFill>
                  <a:schemeClr val="bg1">
                    <a:lumMod val="85000"/>
                  </a:schemeClr>
                </a:solidFill>
              </a:rPr>
              <a:t>Speedrunner</a:t>
            </a:r>
            <a:r>
              <a:rPr lang="pt-BR" sz="2800" dirty="0">
                <a:solidFill>
                  <a:schemeClr val="bg1">
                    <a:lumMod val="85000"/>
                  </a:schemeClr>
                </a:solidFill>
              </a:rPr>
              <a:t>: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4F5C75D0-E4A9-E8D3-AB60-7F96FDB18697}"/>
              </a:ext>
            </a:extLst>
          </p:cNvPr>
          <p:cNvSpPr txBox="1"/>
          <p:nvPr/>
        </p:nvSpPr>
        <p:spPr>
          <a:xfrm>
            <a:off x="491613" y="771888"/>
            <a:ext cx="112087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>
                <a:solidFill>
                  <a:schemeClr val="bg1">
                    <a:lumMod val="85000"/>
                  </a:schemeClr>
                </a:solidFill>
              </a:rPr>
              <a:t>Como é o jogo?</a:t>
            </a:r>
          </a:p>
        </p:txBody>
      </p:sp>
    </p:spTree>
    <p:extLst>
      <p:ext uri="{BB962C8B-B14F-4D97-AF65-F5344CB8AC3E}">
        <p14:creationId xmlns:p14="http://schemas.microsoft.com/office/powerpoint/2010/main" val="4077695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cover/>
      </p:transition>
    </mc:Choice>
    <mc:Fallback xmlns="">
      <p:transition>
        <p:cov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3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8630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268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1C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0D84416F-F6E3-CDB4-B25A-A11BF7640447}"/>
              </a:ext>
            </a:extLst>
          </p:cNvPr>
          <p:cNvSpPr/>
          <p:nvPr/>
        </p:nvSpPr>
        <p:spPr>
          <a:xfrm>
            <a:off x="196645" y="189271"/>
            <a:ext cx="11798710" cy="6479458"/>
          </a:xfrm>
          <a:prstGeom prst="roundRect">
            <a:avLst>
              <a:gd name="adj" fmla="val 3607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8B0C9E16-65BC-9004-5BF9-4B9C96830D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642" r="32642"/>
          <a:stretch/>
        </p:blipFill>
        <p:spPr>
          <a:xfrm>
            <a:off x="7964128" y="449826"/>
            <a:ext cx="3643947" cy="5900845"/>
          </a:xfrm>
          <a:prstGeom prst="roundRect">
            <a:avLst>
              <a:gd name="adj" fmla="val 6750"/>
            </a:avLst>
          </a:prstGeom>
          <a:effectLst>
            <a:outerShdw blurRad="127000" algn="ctr" rotWithShape="0">
              <a:srgbClr val="1C1C1C"/>
            </a:outerShdw>
          </a:effectLst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F84BDD72-369E-2107-ED8B-E2956284BFF6}"/>
              </a:ext>
            </a:extLst>
          </p:cNvPr>
          <p:cNvSpPr txBox="1"/>
          <p:nvPr/>
        </p:nvSpPr>
        <p:spPr>
          <a:xfrm>
            <a:off x="1740310" y="1976284"/>
            <a:ext cx="5456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93CF1281-BAF4-FC0F-6318-EF5055DEA3CF}"/>
              </a:ext>
            </a:extLst>
          </p:cNvPr>
          <p:cNvSpPr txBox="1"/>
          <p:nvPr/>
        </p:nvSpPr>
        <p:spPr>
          <a:xfrm>
            <a:off x="762000" y="2160950"/>
            <a:ext cx="693174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Joguei pela primeira vez em 2019, mas achei muito difícil.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Voltei em 2020 e me apaixonei.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Mais de 1000h de jogo.</a:t>
            </a:r>
          </a:p>
          <a:p>
            <a:endParaRPr lang="pt-BR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Sou o N°4064 global na categoria </a:t>
            </a:r>
            <a:r>
              <a:rPr lang="pt-BR" dirty="0" err="1">
                <a:solidFill>
                  <a:schemeClr val="bg1">
                    <a:lumMod val="85000"/>
                  </a:schemeClr>
                </a:solidFill>
              </a:rPr>
              <a:t>Any</a:t>
            </a: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Amo os desafios desse jogo.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Ao longo da minha jornada encontrei um problema.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Gerenciar meu progresso estava ficando difícil...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C2E2FEBA-3E1F-961B-53CE-791EB06D3C4B}"/>
              </a:ext>
            </a:extLst>
          </p:cNvPr>
          <p:cNvSpPr txBox="1"/>
          <p:nvPr/>
        </p:nvSpPr>
        <p:spPr>
          <a:xfrm>
            <a:off x="491613" y="771888"/>
            <a:ext cx="74725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>
                <a:solidFill>
                  <a:schemeClr val="bg1">
                    <a:lumMod val="85000"/>
                  </a:schemeClr>
                </a:solidFill>
              </a:rPr>
              <a:t>O que isso tem a ver comigo?</a:t>
            </a:r>
          </a:p>
        </p:txBody>
      </p:sp>
    </p:spTree>
    <p:extLst>
      <p:ext uri="{BB962C8B-B14F-4D97-AF65-F5344CB8AC3E}">
        <p14:creationId xmlns:p14="http://schemas.microsoft.com/office/powerpoint/2010/main" val="755620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cover/>
      </p:transition>
    </mc:Choice>
    <mc:Fallback xmlns="">
      <p:transition>
        <p:cover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1C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0D84416F-F6E3-CDB4-B25A-A11BF7640447}"/>
              </a:ext>
            </a:extLst>
          </p:cNvPr>
          <p:cNvSpPr/>
          <p:nvPr/>
        </p:nvSpPr>
        <p:spPr>
          <a:xfrm>
            <a:off x="196645" y="189271"/>
            <a:ext cx="11798710" cy="6479458"/>
          </a:xfrm>
          <a:prstGeom prst="roundRect">
            <a:avLst>
              <a:gd name="adj" fmla="val 3607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8B0C9E16-65BC-9004-5BF9-4B9C96830D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24" r="19124"/>
          <a:stretch/>
        </p:blipFill>
        <p:spPr>
          <a:xfrm>
            <a:off x="7964128" y="449826"/>
            <a:ext cx="3643947" cy="5900845"/>
          </a:xfrm>
          <a:prstGeom prst="roundRect">
            <a:avLst>
              <a:gd name="adj" fmla="val 6750"/>
            </a:avLst>
          </a:prstGeom>
          <a:effectLst>
            <a:outerShdw blurRad="127000" algn="ctr" rotWithShape="0">
              <a:srgbClr val="1C1C1C"/>
            </a:outerShdw>
          </a:effectLst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B80BA39F-C610-BDFA-19B0-38F44B48A001}"/>
              </a:ext>
            </a:extLst>
          </p:cNvPr>
          <p:cNvSpPr txBox="1"/>
          <p:nvPr/>
        </p:nvSpPr>
        <p:spPr>
          <a:xfrm>
            <a:off x="762000" y="2387092"/>
            <a:ext cx="693174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O gráfico de tempo e mortes.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Utilizar milissegundos para calcular o gráfico.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Não mostrar em milissegundos.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Aplicar meus conhecimentos de design adquiridos pelo </a:t>
            </a:r>
            <a:r>
              <a:rPr lang="pt-BR" dirty="0" err="1">
                <a:solidFill>
                  <a:schemeClr val="bg1">
                    <a:lumMod val="85000"/>
                  </a:schemeClr>
                </a:solidFill>
              </a:rPr>
              <a:t>youtube</a:t>
            </a: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Fazer um </a:t>
            </a:r>
            <a:r>
              <a:rPr lang="pt-BR" dirty="0" err="1">
                <a:solidFill>
                  <a:schemeClr val="bg1">
                    <a:lumMod val="85000"/>
                  </a:schemeClr>
                </a:solidFill>
              </a:rPr>
              <a:t>trello</a:t>
            </a: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 bem organizado para mim.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7D6D0BDD-E3DA-7FAE-3CA2-EE77CF4DD241}"/>
              </a:ext>
            </a:extLst>
          </p:cNvPr>
          <p:cNvSpPr txBox="1"/>
          <p:nvPr/>
        </p:nvSpPr>
        <p:spPr>
          <a:xfrm>
            <a:off x="491613" y="771888"/>
            <a:ext cx="74725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>
                <a:solidFill>
                  <a:schemeClr val="bg1">
                    <a:lumMod val="85000"/>
                  </a:schemeClr>
                </a:solidFill>
              </a:rPr>
              <a:t>Maior desafio e superação</a:t>
            </a:r>
          </a:p>
        </p:txBody>
      </p:sp>
    </p:spTree>
    <p:extLst>
      <p:ext uri="{BB962C8B-B14F-4D97-AF65-F5344CB8AC3E}">
        <p14:creationId xmlns:p14="http://schemas.microsoft.com/office/powerpoint/2010/main" val="720481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cover/>
      </p:transition>
    </mc:Choice>
    <mc:Fallback xmlns="">
      <p:transition>
        <p:cover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1C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0D84416F-F6E3-CDB4-B25A-A11BF7640447}"/>
              </a:ext>
            </a:extLst>
          </p:cNvPr>
          <p:cNvSpPr/>
          <p:nvPr/>
        </p:nvSpPr>
        <p:spPr>
          <a:xfrm>
            <a:off x="196645" y="189271"/>
            <a:ext cx="11798710" cy="6479458"/>
          </a:xfrm>
          <a:prstGeom prst="roundRect">
            <a:avLst>
              <a:gd name="adj" fmla="val 3607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8B0C9E16-65BC-9004-5BF9-4B9C96830DB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75" r="33189"/>
          <a:stretch/>
        </p:blipFill>
        <p:spPr>
          <a:xfrm>
            <a:off x="7964128" y="449826"/>
            <a:ext cx="3643947" cy="5900845"/>
          </a:xfrm>
          <a:prstGeom prst="roundRect">
            <a:avLst>
              <a:gd name="adj" fmla="val 6750"/>
            </a:avLst>
          </a:prstGeom>
          <a:effectLst>
            <a:outerShdw blurRad="127000" algn="ctr" rotWithShape="0">
              <a:srgbClr val="1C1C1C"/>
            </a:outerShdw>
          </a:effectLst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F84BDD72-369E-2107-ED8B-E2956284BFF6}"/>
              </a:ext>
            </a:extLst>
          </p:cNvPr>
          <p:cNvSpPr txBox="1"/>
          <p:nvPr/>
        </p:nvSpPr>
        <p:spPr>
          <a:xfrm>
            <a:off x="1740310" y="1976284"/>
            <a:ext cx="5456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93CF1281-BAF4-FC0F-6318-EF5055DEA3CF}"/>
              </a:ext>
            </a:extLst>
          </p:cNvPr>
          <p:cNvSpPr txBox="1"/>
          <p:nvPr/>
        </p:nvSpPr>
        <p:spPr>
          <a:xfrm>
            <a:off x="648929" y="2345616"/>
            <a:ext cx="693174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dirty="0">
                <a:solidFill>
                  <a:schemeClr val="bg1">
                    <a:lumMod val="85000"/>
                  </a:schemeClr>
                </a:solidFill>
              </a:rPr>
              <a:t>SPTECH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pt-BR" sz="2800" dirty="0">
              <a:solidFill>
                <a:schemeClr val="bg1">
                  <a:lumMod val="85000"/>
                </a:schemeClr>
              </a:solidFill>
            </a:endParaRPr>
          </a:p>
          <a:p>
            <a:pPr algn="ctr"/>
            <a:r>
              <a:rPr lang="pt-BR" sz="2800" dirty="0">
                <a:solidFill>
                  <a:schemeClr val="bg1">
                    <a:lumMod val="85000"/>
                  </a:schemeClr>
                </a:solidFill>
              </a:rPr>
              <a:t>Comunidade de Celeste</a:t>
            </a:r>
          </a:p>
          <a:p>
            <a:pPr algn="ctr"/>
            <a:endParaRPr lang="pt-BR" sz="2800" dirty="0">
              <a:solidFill>
                <a:schemeClr val="bg1">
                  <a:lumMod val="85000"/>
                </a:schemeClr>
              </a:solidFill>
            </a:endParaRPr>
          </a:p>
          <a:p>
            <a:pPr algn="ctr"/>
            <a:r>
              <a:rPr lang="pt-BR" sz="2800" dirty="0">
                <a:solidFill>
                  <a:schemeClr val="bg1">
                    <a:lumMod val="85000"/>
                  </a:schemeClr>
                </a:solidFill>
              </a:rPr>
              <a:t>Meus amigos que testaram</a:t>
            </a:r>
          </a:p>
          <a:p>
            <a:pPr algn="ctr"/>
            <a:endParaRPr lang="pt-BR" sz="2800" dirty="0">
              <a:solidFill>
                <a:schemeClr val="bg1">
                  <a:lumMod val="85000"/>
                </a:schemeClr>
              </a:solidFill>
            </a:endParaRPr>
          </a:p>
          <a:p>
            <a:pPr algn="ctr"/>
            <a:endParaRPr lang="pt-BR" sz="2800" dirty="0">
              <a:solidFill>
                <a:schemeClr val="bg1">
                  <a:lumMod val="85000"/>
                </a:schemeClr>
              </a:solidFill>
            </a:endParaRPr>
          </a:p>
          <a:p>
            <a:pPr algn="ctr"/>
            <a:r>
              <a:rPr lang="pt-BR" sz="2800" dirty="0">
                <a:solidFill>
                  <a:schemeClr val="bg1">
                    <a:lumMod val="85000"/>
                  </a:schemeClr>
                </a:solidFill>
              </a:rPr>
              <a:t>💟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5C486131-73FD-47BC-AE15-4FAF6A0A36EA}"/>
              </a:ext>
            </a:extLst>
          </p:cNvPr>
          <p:cNvSpPr txBox="1"/>
          <p:nvPr/>
        </p:nvSpPr>
        <p:spPr>
          <a:xfrm>
            <a:off x="491613" y="771888"/>
            <a:ext cx="74725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>
                <a:solidFill>
                  <a:schemeClr val="bg1">
                    <a:lumMod val="85000"/>
                  </a:schemeClr>
                </a:solidFill>
              </a:rPr>
              <a:t>Agradecimentos</a:t>
            </a:r>
          </a:p>
        </p:txBody>
      </p:sp>
    </p:spTree>
    <p:extLst>
      <p:ext uri="{BB962C8B-B14F-4D97-AF65-F5344CB8AC3E}">
        <p14:creationId xmlns:p14="http://schemas.microsoft.com/office/powerpoint/2010/main" val="2917884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cover/>
      </p:transition>
    </mc:Choice>
    <mc:Fallback xmlns="">
      <p:transition>
        <p:cover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1C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0D84416F-F6E3-CDB4-B25A-A11BF7640447}"/>
              </a:ext>
            </a:extLst>
          </p:cNvPr>
          <p:cNvSpPr/>
          <p:nvPr/>
        </p:nvSpPr>
        <p:spPr>
          <a:xfrm>
            <a:off x="196645" y="189271"/>
            <a:ext cx="11798710" cy="6479458"/>
          </a:xfrm>
          <a:prstGeom prst="roundRect">
            <a:avLst>
              <a:gd name="adj" fmla="val 3607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F84BDD72-369E-2107-ED8B-E2956284BFF6}"/>
              </a:ext>
            </a:extLst>
          </p:cNvPr>
          <p:cNvSpPr txBox="1"/>
          <p:nvPr/>
        </p:nvSpPr>
        <p:spPr>
          <a:xfrm>
            <a:off x="1740310" y="1976284"/>
            <a:ext cx="5456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93CF1281-BAF4-FC0F-6318-EF5055DEA3CF}"/>
              </a:ext>
            </a:extLst>
          </p:cNvPr>
          <p:cNvSpPr txBox="1"/>
          <p:nvPr/>
        </p:nvSpPr>
        <p:spPr>
          <a:xfrm>
            <a:off x="2546555" y="3609409"/>
            <a:ext cx="69317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dirty="0">
                <a:solidFill>
                  <a:schemeClr val="bg1">
                    <a:lumMod val="85000"/>
                  </a:schemeClr>
                </a:solidFill>
              </a:rPr>
              <a:t>-Danilo Justino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5C486131-73FD-47BC-AE15-4FAF6A0A36EA}"/>
              </a:ext>
            </a:extLst>
          </p:cNvPr>
          <p:cNvSpPr txBox="1"/>
          <p:nvPr/>
        </p:nvSpPr>
        <p:spPr>
          <a:xfrm>
            <a:off x="2359742" y="2586626"/>
            <a:ext cx="74725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>
                <a:solidFill>
                  <a:schemeClr val="bg1">
                    <a:lumMod val="85000"/>
                  </a:schemeClr>
                </a:solidFill>
              </a:rPr>
              <a:t>Agradeço sua atenção!</a:t>
            </a:r>
          </a:p>
        </p:txBody>
      </p:sp>
    </p:spTree>
    <p:extLst>
      <p:ext uri="{BB962C8B-B14F-4D97-AF65-F5344CB8AC3E}">
        <p14:creationId xmlns:p14="http://schemas.microsoft.com/office/powerpoint/2010/main" val="25787887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50">
        <p:cover/>
      </p:transition>
    </mc:Choice>
    <mc:Fallback>
      <p:transition>
        <p:cover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264</TotalTime>
  <Words>169</Words>
  <Application>Microsoft Office PowerPoint</Application>
  <PresentationFormat>Widescreen</PresentationFormat>
  <Paragraphs>49</Paragraphs>
  <Slides>6</Slides>
  <Notes>0</Notes>
  <HiddenSlides>0</HiddenSlides>
  <MMClips>2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Danilo Justino</dc:creator>
  <cp:lastModifiedBy>Danilo Justino</cp:lastModifiedBy>
  <cp:revision>2</cp:revision>
  <dcterms:created xsi:type="dcterms:W3CDTF">2023-06-09T21:36:57Z</dcterms:created>
  <dcterms:modified xsi:type="dcterms:W3CDTF">2023-06-10T02:04:24Z</dcterms:modified>
</cp:coreProperties>
</file>

<file path=docProps/thumbnail.jpeg>
</file>